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1" r:id="rId3"/>
    <p:sldId id="265" r:id="rId4"/>
    <p:sldId id="268" r:id="rId5"/>
    <p:sldId id="269" r:id="rId6"/>
    <p:sldId id="272" r:id="rId7"/>
    <p:sldId id="271" r:id="rId8"/>
    <p:sldId id="267" r:id="rId9"/>
    <p:sldId id="266" r:id="rId10"/>
    <p:sldId id="273" r:id="rId11"/>
    <p:sldId id="274" r:id="rId12"/>
    <p:sldId id="276" r:id="rId13"/>
    <p:sldId id="275" r:id="rId14"/>
    <p:sldId id="277" r:id="rId15"/>
    <p:sldId id="278" r:id="rId16"/>
    <p:sldId id="257" r:id="rId17"/>
    <p:sldId id="258" r:id="rId18"/>
    <p:sldId id="259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6" autoAdjust="0"/>
    <p:restoredTop sz="89769" autoAdjust="0"/>
  </p:normalViewPr>
  <p:slideViewPr>
    <p:cSldViewPr snapToGrid="0" snapToObjects="1">
      <p:cViewPr varScale="1">
        <p:scale>
          <a:sx n="129" d="100"/>
          <a:sy n="129" d="100"/>
        </p:scale>
        <p:origin x="2040" y="184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8/22/19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Adam Doupé, </a:t>
            </a:r>
            <a:r>
              <a:rPr lang="en-US" dirty="0"/>
              <a:t>Information 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damdoupe.com/teaching/classes/cse365-information-assurance-f19/syllabu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wndevils.slack.com/" TargetMode="External"/><Relationship Id="rId2" Type="http://schemas.openxmlformats.org/officeDocument/2006/relationships/hyperlink" Target="http://pwndevil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ooverflow.io/" TargetMode="External"/><Relationship Id="rId2" Type="http://schemas.openxmlformats.org/officeDocument/2006/relationships/hyperlink" Target="https://twitter.com/ooover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github.com/o-o-overflo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coreboard2019.oooverflow.io/#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Information Assurance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CSE 365 </a:t>
            </a:r>
            <a:r>
              <a:rPr lang="en-US" dirty="0"/>
              <a:t>– Information Assurance</a:t>
            </a:r>
          </a:p>
          <a:p>
            <a:r>
              <a:rPr lang="en-US"/>
              <a:t>Fall 2019</a:t>
            </a:r>
            <a:endParaRPr lang="en-US" dirty="0"/>
          </a:p>
          <a:p>
            <a:endParaRPr lang="en-US" noProof="0" dirty="0"/>
          </a:p>
          <a:p>
            <a:r>
              <a:rPr lang="en-US" dirty="0"/>
              <a:t>Adam Doupé</a:t>
            </a:r>
          </a:p>
          <a:p>
            <a:r>
              <a:rPr lang="en-US" i="1" noProof="0" dirty="0"/>
              <a:t>Arizona State University</a:t>
            </a:r>
            <a:endParaRPr lang="en-US" noProof="0" dirty="0"/>
          </a:p>
          <a:p>
            <a:r>
              <a:rPr lang="en-US" dirty="0"/>
              <a:t>http://</a:t>
            </a:r>
            <a:r>
              <a:rPr lang="en-US" dirty="0" err="1"/>
              <a:t>adamdoupe.com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27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E4CC6-DE99-8B44-B67B-B527D702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BD03E-D937-884B-928C-44D8740B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FD29F-452B-7943-859F-FD731AD5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55344-56C8-3940-AB41-F344332F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7A50-FB5F-1F4B-9C39-14A04187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did the teams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E27C8-0080-B344-B201-844460D6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Hacked iOS apps</a:t>
            </a:r>
          </a:p>
          <a:p>
            <a:pPr lvl="1"/>
            <a:r>
              <a:rPr lang="en-US" dirty="0"/>
              <a:t>Via a chat app, similar to telegram</a:t>
            </a:r>
          </a:p>
          <a:p>
            <a:r>
              <a:rPr lang="en-US" dirty="0"/>
              <a:t>Hacked deep learning models</a:t>
            </a:r>
          </a:p>
          <a:p>
            <a:pPr lvl="1"/>
            <a:r>
              <a:rPr lang="en-US" dirty="0"/>
              <a:t>Neural Networks trained on learning a flag</a:t>
            </a:r>
          </a:p>
          <a:p>
            <a:r>
              <a:rPr lang="en-US" dirty="0"/>
              <a:t>Hacked Lisp Machine</a:t>
            </a:r>
          </a:p>
          <a:p>
            <a:pPr lvl="1"/>
            <a:r>
              <a:rPr lang="en-US" dirty="0"/>
              <a:t>Lisp Machine (from the early ‘80s) emulator running a web server</a:t>
            </a:r>
          </a:p>
          <a:p>
            <a:r>
              <a:rPr lang="en-US" dirty="0"/>
              <a:t>Hacked custom Doom running on Xbox</a:t>
            </a:r>
          </a:p>
          <a:p>
            <a:r>
              <a:rPr lang="en-US" dirty="0"/>
              <a:t>Wrote bit-flip resistant shellcode</a:t>
            </a:r>
          </a:p>
          <a:p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778B-379A-7644-8524-E2D9554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5A3B-8C59-CE4E-9F99-8196FB10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0167F-FCC1-A349-9616-4464DD77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900953"/>
            <a:ext cx="854392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EBC96-759D-5442-9B69-D34976DC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088B6-67DE-1C46-AF73-D1EE1D18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41"/>
            <a:ext cx="9144000" cy="5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F1944-1827-0A4E-A719-A28634B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61FFD-8953-AF4A-95C4-126753BE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undergrad Cyber Security concentration programs</a:t>
            </a:r>
          </a:p>
          <a:p>
            <a:pPr lvl="1"/>
            <a:r>
              <a:rPr lang="en-US" dirty="0"/>
              <a:t>BS in computer science</a:t>
            </a:r>
          </a:p>
          <a:p>
            <a:pPr lvl="1"/>
            <a:r>
              <a:rPr lang="en-US" dirty="0"/>
              <a:t>BSE in computer systems engineering</a:t>
            </a:r>
          </a:p>
          <a:p>
            <a:r>
              <a:rPr lang="en-US" dirty="0"/>
              <a:t>Three graduate Cyber Security concentration programs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MCS</a:t>
            </a:r>
          </a:p>
          <a:p>
            <a:pPr lvl="1"/>
            <a:r>
              <a:rPr lang="en-US" dirty="0"/>
              <a:t>PhD</a:t>
            </a:r>
          </a:p>
          <a:p>
            <a:r>
              <a:rPr lang="en-US" dirty="0"/>
              <a:t>http://</a:t>
            </a:r>
            <a:r>
              <a:rPr lang="en-US" dirty="0" err="1"/>
              <a:t>ia.asu.edu</a:t>
            </a:r>
            <a:r>
              <a:rPr lang="en-US" dirty="0"/>
              <a:t>/</a:t>
            </a:r>
            <a:r>
              <a:rPr lang="en-US" dirty="0" err="1"/>
              <a:t>education.php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 in BS</a:t>
            </a:r>
          </a:p>
          <a:p>
            <a:pPr lvl="1"/>
            <a:r>
              <a:rPr lang="en-US" dirty="0"/>
              <a:t>Minimum of 15 credits in Cyber Security and related areas as technical electives</a:t>
            </a:r>
          </a:p>
          <a:p>
            <a:pPr lvl="1"/>
            <a:r>
              <a:rPr lang="en-US" dirty="0"/>
              <a:t>Core courses</a:t>
            </a:r>
          </a:p>
          <a:p>
            <a:pPr lvl="2"/>
            <a:r>
              <a:rPr lang="en-US" b="1" dirty="0"/>
              <a:t>CSE 365 Introduction to Information Assurance</a:t>
            </a:r>
          </a:p>
          <a:p>
            <a:pPr lvl="2"/>
            <a:r>
              <a:rPr lang="en-US" dirty="0"/>
              <a:t>CSE 466 Computer System Security</a:t>
            </a:r>
          </a:p>
          <a:p>
            <a:pPr lvl="2"/>
            <a:r>
              <a:rPr lang="en-US" dirty="0"/>
              <a:t>CSE 467 Data and Information Security</a:t>
            </a:r>
          </a:p>
          <a:p>
            <a:pPr lvl="2"/>
            <a:r>
              <a:rPr lang="en-US" dirty="0"/>
              <a:t>CSE 468 Network Security</a:t>
            </a:r>
          </a:p>
          <a:p>
            <a:pPr lvl="2"/>
            <a:r>
              <a:rPr lang="en-US" dirty="0"/>
              <a:t>CSE 469 Computer and Network Forensics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NSA and DHS designated ASU and the Cyber Security program a National Center of Academic Excellence in Information Assurance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https://adamdoupe.com</a:t>
            </a:r>
            <a:r>
              <a:rPr lang="en-US">
                <a:hlinkClick r:id="rId2"/>
              </a:rPr>
              <a:t>/teaching/classes/cse365-information-assurance-f19/</a:t>
            </a:r>
            <a:r>
              <a:rPr lang="en-US" dirty="0">
                <a:hlinkClick r:id="rId2"/>
              </a:rPr>
              <a:t>syllabus.html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19C-368B-6D4B-AAFF-AAD74791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E353-B92E-B24A-A872-C9C4B4B1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 Adam Doupé</a:t>
            </a:r>
          </a:p>
          <a:p>
            <a:pPr lvl="1"/>
            <a:r>
              <a:rPr lang="en-US" dirty="0"/>
              <a:t>PhD at UCSB</a:t>
            </a:r>
          </a:p>
          <a:p>
            <a:pPr lvl="1"/>
            <a:r>
              <a:rPr lang="en-US" dirty="0"/>
              <a:t>Played CTF with Shellphish, then started the </a:t>
            </a:r>
            <a:r>
              <a:rPr lang="en-US" dirty="0" err="1"/>
              <a:t>pwndevils</a:t>
            </a:r>
            <a:r>
              <a:rPr lang="en-US" dirty="0"/>
              <a:t> @ ASU</a:t>
            </a:r>
          </a:p>
          <a:p>
            <a:pPr lvl="2"/>
            <a:r>
              <a:rPr lang="en-US" dirty="0"/>
              <a:t>Next meeting Friday 8/23, 4pm BYENG 209</a:t>
            </a:r>
          </a:p>
          <a:p>
            <a:pPr lvl="2"/>
            <a:r>
              <a:rPr lang="en-US" dirty="0">
                <a:hlinkClick r:id="rId2"/>
              </a:rPr>
              <a:t>http://pwndevils.com/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https://pwndevils.slack.com/</a:t>
            </a:r>
            <a:endParaRPr lang="en-US" dirty="0"/>
          </a:p>
          <a:p>
            <a:r>
              <a:rPr lang="en-US" dirty="0"/>
              <a:t>TA Maxfield Lehman</a:t>
            </a:r>
          </a:p>
          <a:p>
            <a:r>
              <a:rPr lang="en-US" dirty="0"/>
              <a:t>TA Gokul Krishna 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657A-64BE-B141-AE0F-E40E364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C5B4-916A-F043-9A98-B20BB11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31A80-44CA-4241-BF9D-E84E6C862B1A}"/>
              </a:ext>
            </a:extLst>
          </p:cNvPr>
          <p:cNvSpPr/>
          <p:nvPr/>
        </p:nvSpPr>
        <p:spPr>
          <a:xfrm>
            <a:off x="3182495" y="6356352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https://twitter.com/oooverflow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50F38-2BB7-C543-B499-01147A4AC697}"/>
              </a:ext>
            </a:extLst>
          </p:cNvPr>
          <p:cNvSpPr/>
          <p:nvPr/>
        </p:nvSpPr>
        <p:spPr>
          <a:xfrm>
            <a:off x="343128" y="5889499"/>
            <a:ext cx="283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https://www.oooverflow.io/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D8EA-79F7-6643-8024-549829895B46}"/>
              </a:ext>
            </a:extLst>
          </p:cNvPr>
          <p:cNvSpPr/>
          <p:nvPr/>
        </p:nvSpPr>
        <p:spPr>
          <a:xfrm>
            <a:off x="5804624" y="591238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https://github.com/o-o-overflow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139812-93E9-FC42-895C-A11C29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5130" y="0"/>
            <a:ext cx="7313741" cy="5858457"/>
          </a:xfrm>
        </p:spPr>
      </p:pic>
    </p:spTree>
    <p:extLst>
      <p:ext uri="{BB962C8B-B14F-4D97-AF65-F5344CB8AC3E}">
        <p14:creationId xmlns:p14="http://schemas.microsoft.com/office/powerpoint/2010/main" val="77742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F58B-F69B-F34F-93B8-3CFEF480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7EFC2-B20B-404A-9BA2-2CC656BD4088}"/>
              </a:ext>
            </a:extLst>
          </p:cNvPr>
          <p:cNvSpPr/>
          <p:nvPr/>
        </p:nvSpPr>
        <p:spPr>
          <a:xfrm>
            <a:off x="2562443" y="6488668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https://scoreboard2019.oooverflow.io/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DF8BF-0109-F64E-BA0F-703B6599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95" y="-136523"/>
            <a:ext cx="60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F6F2-A307-6B42-89C2-52C4C3FB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75EAF-B5B1-4345-8BA7-672D317D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58" y="0"/>
            <a:ext cx="64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  <a:p>
            <a:r>
              <a:rPr lang="en-US" dirty="0"/>
              <a:t>Best 16 teams in the world invited to finals, co-located with the DEF CON security conference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CFE88-DD82-7648-86CC-49E12493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A4E67-4CB4-9849-A774-8F1D0545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EACB-73EA-F342-88CC-CC18DE3F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</a:t>
            </a:fld>
            <a:endParaRPr lang="en-US"/>
          </a:p>
        </p:txBody>
      </p:sp>
      <p:pic>
        <p:nvPicPr>
          <p:cNvPr id="5" name="2019-08-09 13.49.59_hqelNF.mp4">
            <a:hlinkClick r:id="" action="ppaction://media"/>
            <a:extLst>
              <a:ext uri="{FF2B5EF4-FFF2-40B4-BE49-F238E27FC236}">
                <a16:creationId xmlns:a16="http://schemas.microsoft.com/office/drawing/2014/main" id="{FE9F894E-F1C4-4842-B01F-49A3C8A7F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102506</TotalTime>
  <Words>360</Words>
  <Application>Microsoft Macintosh PowerPoint</Application>
  <PresentationFormat>On-screen Show (4:3)</PresentationFormat>
  <Paragraphs>78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adam_seclab_theme</vt:lpstr>
      <vt:lpstr>Introduction to Information Assurance</vt:lpstr>
      <vt:lpstr>Introduction</vt:lpstr>
      <vt:lpstr>PowerPoint Presentation</vt:lpstr>
      <vt:lpstr>Road to DEF CON 27 CTF</vt:lpstr>
      <vt:lpstr>PowerPoint Presentation</vt:lpstr>
      <vt:lpstr>PowerPoint Presentation</vt:lpstr>
      <vt:lpstr>Road to DEF CON 27 CTF</vt:lpstr>
      <vt:lpstr>PowerPoint Presentation</vt:lpstr>
      <vt:lpstr>PowerPoint Presentation</vt:lpstr>
      <vt:lpstr>PowerPoint Presentation</vt:lpstr>
      <vt:lpstr>PowerPoint Presentation</vt:lpstr>
      <vt:lpstr>So what did the teams do?</vt:lpstr>
      <vt:lpstr>PowerPoint Presentation</vt:lpstr>
      <vt:lpstr>PowerPoint Presentation</vt:lpstr>
      <vt:lpstr>PowerPoint Presentation</vt:lpstr>
      <vt:lpstr>Security @ ASU</vt:lpstr>
      <vt:lpstr>Security @ ASU</vt:lpstr>
      <vt:lpstr>Security @ ASU</vt:lpstr>
      <vt:lpstr>Syllabus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Doupe</cp:lastModifiedBy>
  <cp:revision>2493</cp:revision>
  <cp:lastPrinted>2011-10-05T20:20:50Z</cp:lastPrinted>
  <dcterms:created xsi:type="dcterms:W3CDTF">2011-09-20T20:28:25Z</dcterms:created>
  <dcterms:modified xsi:type="dcterms:W3CDTF">2019-08-22T18:58:18Z</dcterms:modified>
</cp:coreProperties>
</file>