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94" autoAdjust="0"/>
    <p:restoredTop sz="89814" autoAdjust="0"/>
  </p:normalViewPr>
  <p:slideViewPr>
    <p:cSldViewPr snapToGrid="0" snapToObjects="1">
      <p:cViewPr varScale="1">
        <p:scale>
          <a:sx n="112" d="100"/>
          <a:sy n="112" d="100"/>
        </p:scale>
        <p:origin x="184" y="200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8/15/17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8/15/17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Information Assurance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damdoupe.com/teaching/classes/cse465-information-assurance-f17/syllabu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Information Assurance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</a:t>
            </a:r>
            <a:r>
              <a:rPr lang="en-US" noProof="0" dirty="0" smtClean="0"/>
              <a:t>465 </a:t>
            </a:r>
            <a:r>
              <a:rPr lang="en-US" dirty="0" smtClean="0"/>
              <a:t>– </a:t>
            </a:r>
            <a:r>
              <a:rPr lang="en-US" dirty="0" smtClean="0"/>
              <a:t>Information Assurance</a:t>
            </a:r>
            <a:endParaRPr lang="en-US" dirty="0" smtClean="0"/>
          </a:p>
          <a:p>
            <a:r>
              <a:rPr lang="en-US" dirty="0" smtClean="0"/>
              <a:t>Fall 2017</a:t>
            </a:r>
            <a:endParaRPr lang="en-US" dirty="0" smtClean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@ ASU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undergrad IA concentration programs</a:t>
            </a:r>
          </a:p>
          <a:p>
            <a:pPr lvl="1"/>
            <a:r>
              <a:rPr lang="en-US" dirty="0" smtClean="0"/>
              <a:t>BS in computer science</a:t>
            </a:r>
          </a:p>
          <a:p>
            <a:pPr lvl="1"/>
            <a:r>
              <a:rPr lang="en-US" dirty="0" smtClean="0"/>
              <a:t>BSE in computer systems engineering</a:t>
            </a:r>
          </a:p>
          <a:p>
            <a:r>
              <a:rPr lang="en-US" dirty="0" smtClean="0"/>
              <a:t>Three graduate IA concentration programs</a:t>
            </a:r>
          </a:p>
          <a:p>
            <a:pPr lvl="1"/>
            <a:r>
              <a:rPr lang="en-US" dirty="0" smtClean="0"/>
              <a:t>MS</a:t>
            </a:r>
          </a:p>
          <a:p>
            <a:pPr lvl="1"/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PhD</a:t>
            </a:r>
            <a:endParaRPr lang="en-US" dirty="0"/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ia.asu.edu</a:t>
            </a:r>
            <a:r>
              <a:rPr lang="en-US" dirty="0"/>
              <a:t>/</a:t>
            </a:r>
            <a:r>
              <a:rPr lang="en-US" dirty="0" err="1"/>
              <a:t>education.php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@ ASU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Concentration in BS</a:t>
            </a:r>
          </a:p>
          <a:p>
            <a:pPr lvl="1"/>
            <a:r>
              <a:rPr lang="en-US" dirty="0" smtClean="0"/>
              <a:t>Minimum of 15 credits in IA and related areas as technical electives</a:t>
            </a:r>
          </a:p>
          <a:p>
            <a:pPr lvl="1"/>
            <a:r>
              <a:rPr lang="en-US" dirty="0" smtClean="0"/>
              <a:t>Core courses</a:t>
            </a:r>
          </a:p>
          <a:p>
            <a:pPr lvl="2"/>
            <a:r>
              <a:rPr lang="en-US" dirty="0" smtClean="0"/>
              <a:t>CSE 465 Introduction to Information Assurance</a:t>
            </a:r>
          </a:p>
          <a:p>
            <a:pPr lvl="2"/>
            <a:r>
              <a:rPr lang="en-US" dirty="0" smtClean="0"/>
              <a:t>CSE 466 Computer System Security</a:t>
            </a:r>
          </a:p>
          <a:p>
            <a:pPr lvl="2"/>
            <a:r>
              <a:rPr lang="en-US" dirty="0" smtClean="0"/>
              <a:t>CSE 467 Data and Information Security</a:t>
            </a:r>
          </a:p>
          <a:p>
            <a:pPr lvl="2"/>
            <a:r>
              <a:rPr lang="en-US" dirty="0" smtClean="0"/>
              <a:t>CSE 468 Network Security</a:t>
            </a:r>
          </a:p>
          <a:p>
            <a:pPr lvl="2"/>
            <a:r>
              <a:rPr lang="en-US" dirty="0" smtClean="0"/>
              <a:t>CSE 469 Computer and Network Forensics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@ ASU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NSA and DHS designated ASU and the IA program a National Center of Academic Excellence in Information Assurance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3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adamdoupe.com/teaching/classes/cse465-information-assurance-f17/syllabus.html</a:t>
            </a:r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102331</TotalTime>
  <Words>125</Words>
  <Application>Microsoft Macintosh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adam_seclab_theme</vt:lpstr>
      <vt:lpstr>Introduction to Information Assurance</vt:lpstr>
      <vt:lpstr>Security @ ASU</vt:lpstr>
      <vt:lpstr>Security @ ASU</vt:lpstr>
      <vt:lpstr>Security @ ASU</vt:lpstr>
      <vt:lpstr>Syllabus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Microsoft Office User</cp:lastModifiedBy>
  <cp:revision>2470</cp:revision>
  <cp:lastPrinted>2011-10-05T20:20:50Z</cp:lastPrinted>
  <dcterms:created xsi:type="dcterms:W3CDTF">2011-09-20T20:28:25Z</dcterms:created>
  <dcterms:modified xsi:type="dcterms:W3CDTF">2017-08-16T18:44:41Z</dcterms:modified>
</cp:coreProperties>
</file>