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2">
          <p15:clr>
            <a:srgbClr val="A4A3A4"/>
          </p15:clr>
        </p15:guide>
        <p15:guide id="2" pos="4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25" autoAdjust="0"/>
    <p:restoredTop sz="89827" autoAdjust="0"/>
  </p:normalViewPr>
  <p:slideViewPr>
    <p:cSldViewPr snapToGrid="0" snapToObjects="1">
      <p:cViewPr varScale="1">
        <p:scale>
          <a:sx n="74" d="100"/>
          <a:sy n="74" d="100"/>
        </p:scale>
        <p:origin x="840" y="184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16" y="20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1/6/17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1/6/17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97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8917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Adam Doupé, </a:t>
            </a:r>
            <a:r>
              <a:rPr lang="en-US" dirty="0" smtClean="0"/>
              <a:t>Software Security</a:t>
            </a:r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Software Security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0" dirty="0" smtClean="0"/>
              <a:t>CSE 545 </a:t>
            </a:r>
            <a:r>
              <a:rPr lang="en-US" dirty="0" smtClean="0"/>
              <a:t>– Software Security</a:t>
            </a:r>
          </a:p>
          <a:p>
            <a:r>
              <a:rPr lang="en-US" smtClean="0"/>
              <a:t>Spring 2017</a:t>
            </a:r>
            <a:endParaRPr lang="en-US" dirty="0" smtClean="0"/>
          </a:p>
          <a:p>
            <a:endParaRPr lang="en-US" noProof="0" dirty="0" smtClean="0"/>
          </a:p>
          <a:p>
            <a:r>
              <a:rPr lang="en-US" dirty="0" smtClean="0"/>
              <a:t>Adam Doupé</a:t>
            </a:r>
          </a:p>
          <a:p>
            <a:r>
              <a:rPr lang="en-US" i="1" noProof="0" dirty="0" smtClean="0"/>
              <a:t>Arizona State University</a:t>
            </a:r>
            <a:endParaRPr lang="en-US" noProof="0" dirty="0" smtClean="0"/>
          </a:p>
          <a:p>
            <a:r>
              <a:rPr lang="en-US" dirty="0" smtClean="0"/>
              <a:t>http://</a:t>
            </a:r>
            <a:r>
              <a:rPr lang="en-US" dirty="0" err="1" smtClean="0"/>
              <a:t>adamdoupe.com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Software 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708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Confidentiality</a:t>
            </a:r>
          </a:p>
          <a:p>
            <a:r>
              <a:rPr lang="en-US" dirty="0" smtClean="0"/>
              <a:t>Integrity</a:t>
            </a:r>
          </a:p>
          <a:p>
            <a:r>
              <a:rPr lang="en-US" dirty="0" smtClean="0"/>
              <a:t>Availability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78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is developed by humans and therefore are not perfect</a:t>
            </a:r>
          </a:p>
          <a:p>
            <a:r>
              <a:rPr lang="en-US" dirty="0" smtClean="0"/>
              <a:t>A human error may introduce a bug (or fault)</a:t>
            </a:r>
          </a:p>
          <a:p>
            <a:r>
              <a:rPr lang="en-US" dirty="0" smtClean="0"/>
              <a:t>Are all software faults security bugs?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10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Insecurity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software bug or software fault may be a security bug or vulnerability</a:t>
            </a:r>
          </a:p>
          <a:p>
            <a:pPr lvl="1"/>
            <a:r>
              <a:rPr lang="en-US" dirty="0" smtClean="0"/>
              <a:t>When the bug is triggered or exploited it compromises the security of the software system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0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Easy, just write perfect software!</a:t>
            </a:r>
          </a:p>
          <a:p>
            <a:pPr lvl="1"/>
            <a:r>
              <a:rPr lang="en-US" dirty="0" smtClean="0"/>
              <a:t>Is that actually enough?</a:t>
            </a:r>
          </a:p>
          <a:p>
            <a:r>
              <a:rPr lang="en-US" dirty="0" smtClean="0"/>
              <a:t>Easy, just write perfect software and have perfect users!</a:t>
            </a:r>
          </a:p>
          <a:p>
            <a:pPr lvl="1"/>
            <a:r>
              <a:rPr lang="en-US" dirty="0" smtClean="0"/>
              <a:t>Is that actually enough?</a:t>
            </a:r>
          </a:p>
          <a:p>
            <a:r>
              <a:rPr lang="en-US" dirty="0" smtClean="0"/>
              <a:t>Easy, just write perfect software, have perfect users, and configure software perfectly!</a:t>
            </a:r>
          </a:p>
          <a:p>
            <a:pPr lvl="1"/>
            <a:r>
              <a:rPr lang="en-US" dirty="0" smtClean="0"/>
              <a:t>Is that actually enough?</a:t>
            </a:r>
          </a:p>
          <a:p>
            <a:r>
              <a:rPr lang="en-US" dirty="0" smtClean="0"/>
              <a:t>Easy, just write perfect software, have perfect users, configure software perfectly, and use a perfect Operating System!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6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Easy, just write perfect software, have perfect users, configure software perfectly, use a perfect Operating System, user a perfect hypervisor, run on a system with perfect firmware, run on a system with perfect hardware, </a:t>
            </a:r>
            <a:r>
              <a:rPr lang="is-IS" dirty="0" smtClean="0"/>
              <a:t>…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0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Software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develop secure software?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5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Insecurity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software break?</a:t>
            </a:r>
          </a:p>
          <a:p>
            <a:r>
              <a:rPr lang="en-US" dirty="0" smtClean="0"/>
              <a:t>Must develop an adversarial mindset</a:t>
            </a:r>
          </a:p>
          <a:p>
            <a:pPr lvl="1"/>
            <a:r>
              <a:rPr lang="en-US" dirty="0" smtClean="0"/>
              <a:t>What happens if I</a:t>
            </a:r>
            <a:r>
              <a:rPr lang="is-IS" dirty="0" smtClean="0"/>
              <a:t>…</a:t>
            </a:r>
          </a:p>
          <a:p>
            <a:pPr lvl="1"/>
            <a:r>
              <a:rPr lang="is-IS" dirty="0" smtClean="0"/>
              <a:t>Where does this data go?</a:t>
            </a:r>
          </a:p>
          <a:p>
            <a:pPr lvl="1"/>
            <a:r>
              <a:rPr lang="is-IS" dirty="0" smtClean="0"/>
              <a:t>Who processes this data?</a:t>
            </a:r>
          </a:p>
          <a:p>
            <a:pPr lvl="1"/>
            <a:r>
              <a:rPr lang="en-US" dirty="0" smtClean="0"/>
              <a:t>What assumptions is the system making?</a:t>
            </a:r>
          </a:p>
          <a:p>
            <a:r>
              <a:rPr lang="en-US" smtClean="0"/>
              <a:t>Practice hands-on breaking of software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268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76200">
          <a:headEnd type="none"/>
          <a:tailEnd type="triangle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101093</TotalTime>
  <Words>264</Words>
  <Application>Microsoft Macintosh PowerPoint</Application>
  <PresentationFormat>On-screen Show (4:3)</PresentationFormat>
  <Paragraphs>48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Arial</vt:lpstr>
      <vt:lpstr>adam_seclab_theme</vt:lpstr>
      <vt:lpstr>Software Security</vt:lpstr>
      <vt:lpstr>What is Software Security?</vt:lpstr>
      <vt:lpstr>What is Security?</vt:lpstr>
      <vt:lpstr>Software Faults</vt:lpstr>
      <vt:lpstr>Software Insecurity</vt:lpstr>
      <vt:lpstr>Software Security</vt:lpstr>
      <vt:lpstr>Software Security</vt:lpstr>
      <vt:lpstr>Software Security</vt:lpstr>
      <vt:lpstr>Software Insecurity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Adam Doupe</cp:lastModifiedBy>
  <cp:revision>2451</cp:revision>
  <cp:lastPrinted>2011-10-05T20:20:50Z</cp:lastPrinted>
  <dcterms:created xsi:type="dcterms:W3CDTF">2011-09-20T20:28:25Z</dcterms:created>
  <dcterms:modified xsi:type="dcterms:W3CDTF">2017-01-06T22:00:17Z</dcterms:modified>
</cp:coreProperties>
</file>