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68" autoAdjust="0"/>
    <p:restoredTop sz="89701" autoAdjust="0"/>
  </p:normalViewPr>
  <p:slideViewPr>
    <p:cSldViewPr snapToGrid="0" snapToObjects="1">
      <p:cViewPr varScale="1">
        <p:scale>
          <a:sx n="120" d="100"/>
          <a:sy n="120" d="100"/>
        </p:scale>
        <p:origin x="-1064" y="-10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2/10/15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2/10/15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Adam Doupé, Security and Vulnerability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The Hacker Mindset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591 – Security and Vulnerability Analysis</a:t>
            </a:r>
          </a:p>
          <a:p>
            <a:r>
              <a:rPr lang="en-US" noProof="1" smtClean="0"/>
              <a:t>Spring 2015</a:t>
            </a:r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Vulnerability?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the application to do something that it is not supposed to do</a:t>
            </a:r>
          </a:p>
          <a:p>
            <a:r>
              <a:rPr lang="en-US" dirty="0" smtClean="0"/>
              <a:t>Therefore, in order to find vulnerabilities, you must first </a:t>
            </a:r>
            <a:r>
              <a:rPr lang="en-US" b="1" dirty="0" smtClean="0"/>
              <a:t>understand</a:t>
            </a:r>
            <a:r>
              <a:rPr lang="en-US" dirty="0" smtClean="0"/>
              <a:t> the application</a:t>
            </a:r>
          </a:p>
          <a:p>
            <a:pPr lvl="1"/>
            <a:r>
              <a:rPr lang="en-US" dirty="0" smtClean="0"/>
              <a:t>What is the intended functionality?</a:t>
            </a:r>
          </a:p>
          <a:p>
            <a:pPr lvl="1"/>
            <a:r>
              <a:rPr lang="en-US" dirty="0" smtClean="0"/>
              <a:t>What is the intended behavior?</a:t>
            </a:r>
          </a:p>
          <a:p>
            <a:pPr lvl="1"/>
            <a:r>
              <a:rPr lang="en-US" dirty="0" smtClean="0"/>
              <a:t>What does the application use as input?</a:t>
            </a:r>
          </a:p>
          <a:p>
            <a:pPr lvl="1"/>
            <a:r>
              <a:rPr lang="en-US" dirty="0" smtClean="0"/>
              <a:t>What does the application produce as output?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0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Find: </a:t>
            </a:r>
            <a:r>
              <a:rPr lang="en-US" dirty="0"/>
              <a:t>u</a:t>
            </a:r>
            <a:r>
              <a:rPr lang="en-US" dirty="0" smtClean="0"/>
              <a:t>nauthenticated users can edit page content</a:t>
            </a:r>
          </a:p>
          <a:p>
            <a:r>
              <a:rPr lang="en-US" dirty="0" smtClean="0"/>
              <a:t>Is this a vulnerability?</a:t>
            </a:r>
          </a:p>
          <a:p>
            <a:pPr lvl="1"/>
            <a:r>
              <a:rPr lang="en-US" dirty="0" smtClean="0"/>
              <a:t>On </a:t>
            </a:r>
            <a:r>
              <a:rPr lang="en-US" dirty="0" err="1" smtClean="0"/>
              <a:t>cnn.com</a:t>
            </a:r>
            <a:r>
              <a:rPr lang="en-US" dirty="0" smtClean="0"/>
              <a:t>, yes!</a:t>
            </a:r>
          </a:p>
          <a:p>
            <a:pPr lvl="1"/>
            <a:r>
              <a:rPr lang="en-US" dirty="0" smtClean="0"/>
              <a:t>On </a:t>
            </a:r>
            <a:r>
              <a:rPr lang="en-US" dirty="0" err="1" smtClean="0"/>
              <a:t>wikipedia.org</a:t>
            </a:r>
            <a:r>
              <a:rPr lang="en-US" dirty="0" smtClean="0"/>
              <a:t>, no!</a:t>
            </a:r>
          </a:p>
          <a:p>
            <a:r>
              <a:rPr lang="en-US" dirty="0" smtClean="0"/>
              <a:t>This is why understanding the web application is critical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63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Rob a Bank*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5713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Step 1: Reconnaissance</a:t>
            </a:r>
          </a:p>
          <a:p>
            <a:pPr lvl="1"/>
            <a:r>
              <a:rPr lang="en-US" dirty="0" smtClean="0"/>
              <a:t>Who works at the bank?</a:t>
            </a:r>
          </a:p>
          <a:p>
            <a:pPr lvl="1"/>
            <a:r>
              <a:rPr lang="en-US" dirty="0" smtClean="0"/>
              <a:t>What is their role?</a:t>
            </a:r>
          </a:p>
          <a:p>
            <a:pPr lvl="1"/>
            <a:r>
              <a:rPr lang="en-US" dirty="0" smtClean="0"/>
              <a:t>Who has the keys?</a:t>
            </a:r>
          </a:p>
          <a:p>
            <a:pPr lvl="1"/>
            <a:r>
              <a:rPr lang="en-US" dirty="0" smtClean="0"/>
              <a:t>When do the guards change or take a break?</a:t>
            </a:r>
          </a:p>
          <a:p>
            <a:pPr lvl="1"/>
            <a:r>
              <a:rPr lang="en-US" dirty="0" smtClean="0"/>
              <a:t>What does the layout of the bank look like?</a:t>
            </a:r>
          </a:p>
          <a:p>
            <a:pPr lvl="1"/>
            <a:r>
              <a:rPr lang="en-US" dirty="0" smtClean="0"/>
              <a:t>What does the vault look like?</a:t>
            </a:r>
          </a:p>
          <a:p>
            <a:pPr lvl="1"/>
            <a:r>
              <a:rPr lang="en-US" dirty="0" smtClean="0"/>
              <a:t>What kind of lock does the bank use?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Step 2: Build elaborate plan</a:t>
            </a:r>
          </a:p>
          <a:p>
            <a:r>
              <a:rPr lang="en-US" dirty="0" smtClean="0"/>
              <a:t>Step 3: Everything goes wrong</a:t>
            </a:r>
          </a:p>
          <a:p>
            <a:r>
              <a:rPr lang="en-US" dirty="0" smtClean="0"/>
              <a:t>Step 4: Profit?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857333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*Knowledge comes from movies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08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Rob a Web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Step 1: Reconnaissance</a:t>
            </a:r>
          </a:p>
          <a:p>
            <a:pPr lvl="1"/>
            <a:r>
              <a:rPr lang="en-US" dirty="0" smtClean="0"/>
              <a:t>How does the application work?</a:t>
            </a:r>
          </a:p>
          <a:p>
            <a:pPr lvl="1"/>
            <a:r>
              <a:rPr lang="en-US" dirty="0" smtClean="0"/>
              <a:t>Are there user accounts?</a:t>
            </a:r>
          </a:p>
          <a:p>
            <a:pPr lvl="1"/>
            <a:r>
              <a:rPr lang="en-US" dirty="0" smtClean="0"/>
              <a:t>Do the user accounts have different privileges?</a:t>
            </a:r>
          </a:p>
          <a:p>
            <a:pPr lvl="1"/>
            <a:r>
              <a:rPr lang="en-US" dirty="0" smtClean="0"/>
              <a:t>How are privileges enforced?</a:t>
            </a:r>
          </a:p>
          <a:p>
            <a:pPr lvl="1"/>
            <a:r>
              <a:rPr lang="en-US" dirty="0" smtClean="0"/>
              <a:t>What does the layout of the web application look like (URLs)?</a:t>
            </a:r>
          </a:p>
          <a:p>
            <a:pPr lvl="1"/>
            <a:r>
              <a:rPr lang="en-US" dirty="0" smtClean="0"/>
              <a:t>What URLs should only be accessible via a certain privilege?</a:t>
            </a:r>
          </a:p>
          <a:p>
            <a:pPr lvl="1"/>
            <a:r>
              <a:rPr lang="en-US" dirty="0" smtClean="0"/>
              <a:t>What is the input to the web application?</a:t>
            </a:r>
          </a:p>
          <a:p>
            <a:pPr lvl="1"/>
            <a:r>
              <a:rPr lang="en-US" dirty="0" smtClean="0"/>
              <a:t>What is the output of the web application?</a:t>
            </a:r>
          </a:p>
          <a:p>
            <a:pPr lvl="1"/>
            <a:r>
              <a:rPr lang="en-US" dirty="0" smtClean="0"/>
              <a:t>How is the web application probably written?</a:t>
            </a:r>
          </a:p>
          <a:p>
            <a:r>
              <a:rPr lang="en-US" dirty="0" smtClean="0"/>
              <a:t>Step 2: Develop vulnerability hypothesis</a:t>
            </a:r>
          </a:p>
          <a:p>
            <a:r>
              <a:rPr lang="en-US" dirty="0" smtClean="0"/>
              <a:t>Step 3: Test vulnerability hypothesis</a:t>
            </a:r>
          </a:p>
          <a:p>
            <a:r>
              <a:rPr lang="en-US" dirty="0" smtClean="0"/>
              <a:t>Step 4: Develop exploit</a:t>
            </a:r>
          </a:p>
          <a:p>
            <a:r>
              <a:rPr lang="en-US" dirty="0" smtClean="0"/>
              <a:t>Step 5: Profit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5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Injection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user input to the web application</a:t>
            </a:r>
          </a:p>
          <a:p>
            <a:r>
              <a:rPr lang="en-US" dirty="0" smtClean="0"/>
              <a:t>Some examples</a:t>
            </a:r>
          </a:p>
          <a:p>
            <a:pPr lvl="1"/>
            <a:r>
              <a:rPr lang="en-US" dirty="0" smtClean="0"/>
              <a:t>Query parameters</a:t>
            </a:r>
          </a:p>
          <a:p>
            <a:pPr lvl="1"/>
            <a:r>
              <a:rPr lang="en-US" dirty="0" smtClean="0"/>
              <a:t>URL path</a:t>
            </a:r>
          </a:p>
          <a:p>
            <a:pPr lvl="1"/>
            <a:r>
              <a:rPr lang="en-US" dirty="0" smtClean="0"/>
              <a:t>POST parameters</a:t>
            </a:r>
          </a:p>
          <a:p>
            <a:pPr lvl="1"/>
            <a:r>
              <a:rPr lang="en-US" dirty="0" smtClean="0"/>
              <a:t>Cookies</a:t>
            </a:r>
          </a:p>
          <a:p>
            <a:pPr lvl="1"/>
            <a:r>
              <a:rPr lang="en-US" dirty="0" err="1" smtClean="0"/>
              <a:t>Referer</a:t>
            </a:r>
            <a:r>
              <a:rPr lang="en-US" dirty="0" smtClean="0"/>
              <a:t> header</a:t>
            </a:r>
          </a:p>
          <a:p>
            <a:pPr lvl="1"/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Other websites (twitter feed)</a:t>
            </a:r>
          </a:p>
          <a:p>
            <a:pPr lvl="1"/>
            <a:r>
              <a:rPr lang="en-US" dirty="0" smtClean="0"/>
              <a:t>Emails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67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 Data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input data flow through the program?</a:t>
            </a:r>
          </a:p>
          <a:p>
            <a:pPr lvl="1"/>
            <a:r>
              <a:rPr lang="en-US" dirty="0" smtClean="0"/>
              <a:t>Data on page X is displayed on page Y and used to calculate the result of page Z</a:t>
            </a:r>
          </a:p>
          <a:p>
            <a:r>
              <a:rPr lang="en-US" dirty="0" smtClean="0"/>
              <a:t>How does the output of a page flow through the program?</a:t>
            </a:r>
          </a:p>
          <a:p>
            <a:pPr lvl="1"/>
            <a:r>
              <a:rPr lang="en-US" dirty="0" smtClean="0"/>
              <a:t>Result of a calculation used as part of a tweet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2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First step to hacking is reconnaissance</a:t>
            </a:r>
          </a:p>
          <a:p>
            <a:r>
              <a:rPr lang="en-US" dirty="0" smtClean="0"/>
              <a:t>Critical to understand the web application</a:t>
            </a:r>
          </a:p>
          <a:p>
            <a:pPr lvl="1"/>
            <a:r>
              <a:rPr lang="en-US" dirty="0" smtClean="0"/>
              <a:t>Helps to decide what is a vulnerability and what is not!</a:t>
            </a:r>
          </a:p>
          <a:p>
            <a:r>
              <a:rPr lang="en-US" dirty="0" smtClean="0"/>
              <a:t>Want to reverse engineer the web application</a:t>
            </a:r>
          </a:p>
          <a:p>
            <a:pPr lvl="1"/>
            <a:r>
              <a:rPr lang="en-US" dirty="0" smtClean="0"/>
              <a:t>Ask yourself how would I have written this web application?</a:t>
            </a:r>
          </a:p>
          <a:p>
            <a:pPr lvl="1"/>
            <a:r>
              <a:rPr lang="en-US" dirty="0" smtClean="0"/>
              <a:t>What mistakes might the developer have made?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57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105874</TotalTime>
  <Words>438</Words>
  <Application>Microsoft Macintosh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adam_seclab_theme</vt:lpstr>
      <vt:lpstr>The Hacker Mindset</vt:lpstr>
      <vt:lpstr>What is a Vulnerability?</vt:lpstr>
      <vt:lpstr>Example</vt:lpstr>
      <vt:lpstr>How to Rob a Bank*</vt:lpstr>
      <vt:lpstr>How to Rob a Web Application</vt:lpstr>
      <vt:lpstr>Injection Vectors</vt:lpstr>
      <vt:lpstr>Understand Data Flow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3287</cp:revision>
  <cp:lastPrinted>2011-10-05T20:20:50Z</cp:lastPrinted>
  <dcterms:created xsi:type="dcterms:W3CDTF">2011-09-20T20:28:25Z</dcterms:created>
  <dcterms:modified xsi:type="dcterms:W3CDTF">2015-02-10T20:07:45Z</dcterms:modified>
</cp:coreProperties>
</file>